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4660"/>
  </p:normalViewPr>
  <p:slideViewPr>
    <p:cSldViewPr>
      <p:cViewPr varScale="1">
        <p:scale>
          <a:sx n="102" d="100"/>
          <a:sy n="102" d="100"/>
        </p:scale>
        <p:origin x="64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1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39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52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39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62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276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88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24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22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18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04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59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16632"/>
            <a:ext cx="3528392" cy="627832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07504" y="116632"/>
            <a:ext cx="4896544" cy="36933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Bij “instellingen”/”wifi” kies: “</a:t>
            </a:r>
            <a:r>
              <a:rPr lang="nl-NL" dirty="0" err="1" smtClean="0"/>
              <a:t>eduroam</a:t>
            </a:r>
            <a:r>
              <a:rPr lang="nl-NL" dirty="0" smtClean="0"/>
              <a:t>” (vasthouden). </a:t>
            </a:r>
          </a:p>
          <a:p>
            <a:endParaRPr lang="nl-NL" dirty="0"/>
          </a:p>
          <a:p>
            <a:r>
              <a:rPr lang="nl-NL" dirty="0" smtClean="0"/>
              <a:t>Kies “Netwerk vergeten”. </a:t>
            </a:r>
          </a:p>
          <a:p>
            <a:endParaRPr lang="nl-NL" dirty="0"/>
          </a:p>
          <a:p>
            <a:r>
              <a:rPr lang="nl-NL" dirty="0" smtClean="0"/>
              <a:t>Selecteer “</a:t>
            </a:r>
            <a:r>
              <a:rPr lang="nl-NL" dirty="0" err="1" smtClean="0"/>
              <a:t>eduroam</a:t>
            </a:r>
            <a:r>
              <a:rPr lang="nl-NL" dirty="0" smtClean="0"/>
              <a:t>” weer (1 x klikken) en vul de velden in zoals hiernaast staat aangegeven. (gebruik je eigen email-adres / wachtwoord</a:t>
            </a:r>
            <a:r>
              <a:rPr lang="nl-NL" b="1" dirty="0" smtClean="0"/>
              <a:t> van Helicon</a:t>
            </a:r>
            <a:r>
              <a:rPr lang="nl-NL" dirty="0" smtClean="0"/>
              <a:t>)</a:t>
            </a:r>
          </a:p>
          <a:p>
            <a:endParaRPr lang="nl-NL" dirty="0"/>
          </a:p>
          <a:p>
            <a:r>
              <a:rPr lang="nl-NL" smtClean="0"/>
              <a:t>Bij “Anonieme identiteit” </a:t>
            </a:r>
            <a:r>
              <a:rPr lang="nl-NL" b="1" dirty="0" smtClean="0"/>
              <a:t>niets</a:t>
            </a:r>
            <a:r>
              <a:rPr lang="nl-NL" dirty="0" smtClean="0"/>
              <a:t> </a:t>
            </a:r>
            <a:r>
              <a:rPr lang="nl-NL" dirty="0" smtClean="0"/>
              <a:t>in te vullen.</a:t>
            </a:r>
          </a:p>
          <a:p>
            <a:endParaRPr lang="nl-NL" dirty="0"/>
          </a:p>
          <a:p>
            <a:r>
              <a:rPr lang="nl-NL" dirty="0" smtClean="0"/>
              <a:t>Kies als laatste “verbinden”.</a:t>
            </a:r>
            <a:endParaRPr lang="nl-NL" dirty="0"/>
          </a:p>
        </p:txBody>
      </p:sp>
      <p:sp>
        <p:nvSpPr>
          <p:cNvPr id="6" name="Ovaal 5"/>
          <p:cNvSpPr/>
          <p:nvPr/>
        </p:nvSpPr>
        <p:spPr>
          <a:xfrm>
            <a:off x="5715210" y="2996952"/>
            <a:ext cx="224116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5652120" y="1916832"/>
            <a:ext cx="136815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7452320" y="5805264"/>
            <a:ext cx="122413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5748801" y="4437112"/>
            <a:ext cx="136815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669862" y="1196752"/>
            <a:ext cx="136815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25529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65</Words>
  <Application>Microsoft Office PowerPoint</Application>
  <PresentationFormat>Diavoorstelling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willem</dc:creator>
  <cp:lastModifiedBy>Patrick Becks</cp:lastModifiedBy>
  <cp:revision>23</cp:revision>
  <dcterms:created xsi:type="dcterms:W3CDTF">2013-06-10T11:25:38Z</dcterms:created>
  <dcterms:modified xsi:type="dcterms:W3CDTF">2018-04-16T12:03:10Z</dcterms:modified>
</cp:coreProperties>
</file>